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La balade argentique photo et cinéma avec Stavros Diamantakis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Une histoire de l'entreprise Verax et de ses appareils photo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Bonjour, je m'appelle Stavros Diamantakis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Promenade photo analogique dans le fief de l'ancienne industrie photo, à Dresde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Présentation de l'appareil photo Verax, 9x12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Verax Camera and Unger &amp; Hoffmann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Unger &amp; Hoffmann, founded in 1878, was a major photo industry player in Dresden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Initially produced photo paper and plates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Success led to the production of cameras and projectors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Verax brand introduced for photo paper, cameras, projectors, and lenses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Unger &amp; Hoffmann was the only German factory manufacturing photochemical and phototechnical products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Apollo Verlag and Projection Series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Apollo Verlag established as a subsidiary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Produced photo and slide series for schools and institutions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Around 100 series with 100,000 images available for projection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Promoted with the slogan 'projection for all'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Verax Camera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Production of Verax cameras ceased around 1950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Camera purchased from Heinrich Feitzinger in Vienna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Built in 1920, format of 9x12 cm for glass plates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135mm lenses with 1/100 second shutter speed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Adjustable optics for optical improvements and framing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Wood and metal construction with a bright viewfinder</a:t>
            </a:r>
            <a:endParaRPr lang="en-US" sz="1600" dirty="0"/>
          </a:p>
        </p:txBody>
      </p:sp>
      <p:pic>
        <p:nvPicPr>
          <p:cNvPr id="9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0" name="Text 7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Verax camera represents the old photo industry in Dresden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Transition from paper and plates to camera production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Legacy of producing photochemical and phototechnical products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Thank you for watching!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2023-10-17T15:15:28Z</dcterms:created>
  <dcterms:modified xsi:type="dcterms:W3CDTF">2023-10-17T15:15:28Z</dcterms:modified>
</cp:coreProperties>
</file>