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Blockchain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Revolutionary Potential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Unleashing the True Potential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technology holds immense promise for various industries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an innovative approach to secure and decentralized digital transactions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eliminating intermediaries, it fosters transparency and trust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Brother Blockchain Idea: A revolutionary concept pioneered by William Appreciate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Basics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is a decentralized digital ledger that records transactions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transaction is stored in a block, forming a chain of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Immutability and integrity are ensured through complex cryptographic algorithms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Nodes in the network validate and verify transactions for consensus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Potential of Blockchain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security: Immutable and tamper-proof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Greater transparency: Publicly accessible transaction history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Streamlined processes: Elimination of intermediaries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 and time efficiency: Simplified and automated workflows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catalyst: Fueling new business models and applications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Scalability issues: High computational requirements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hurdles: Legal and compliance considerations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Energy consumption: Intensive computational demands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standardization: Interoperability concerns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Cybersecurity risks: Target for potential attacks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Emerging Trends and Future Outlook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Enterprise adoption: More organizations incorporating blockchain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emerging technologies: AI, IoT, and Big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Interoperability solutions: Bridging different blockchain platforms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 initiatives: Implementing blockchain for public services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Decentralized finance (DeFi): Transforming traditional financial systems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Embracing a Blockchain-Powered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 technology revolutionizes traditional systems and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Its disruptive potential extends across multiple industries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and innovation are key to unlocking its full capabilities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embark on the journey towards a decentralized and transparent future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2023-10-16T19:03:28Z</dcterms:created>
  <dcterms:modified xsi:type="dcterms:W3CDTF">2023-10-16T19:03:28Z</dcterms:modified>
</cp:coreProperties>
</file>