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and potential of AI in various industries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a branch of computer science.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deals with the creation and development of intelligent machines.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and deep learning are major components of AI.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applications in various fields.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enables faster and more accurate diagnosis.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algorithms can predict disease outcomes.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Robots can assist in surgeries.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chatbots provide healthcare support.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Finance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algorithms can analyze vast amounts of financial data.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Automated trading systems use AI to make real-time decisions.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Fraud detection and prevention are improved with AI.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chatbots provide personalized financial advice.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Transportation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Autonomous vehicles use AI for navigation and decision-making.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Traffic flow optimization is enhanced with AI algorithms.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drones enable fast and efficient package deliveries.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Smart traffic systems reduce congestion and improve safety.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expected to continue advancing rapidly.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applications include space exploration and climate change modeling.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and regulation will become increasingly important.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humans and AI will redefine work roles.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2023-10-17T13:23:20Z</dcterms:created>
  <dcterms:modified xsi:type="dcterms:W3CDTF">2023-10-17T13:23:20Z</dcterms:modified>
</cp:coreProperties>
</file>