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Optimizing Processes for Global Reduction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Quantitative Opportunities in Security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General thirty day offer for objective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reduction strategies for optimization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Quantitative opportunities in security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Global impact of these strategies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in Implementation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Meeting the contributor's expectations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Overcoming the vol challenge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obstacles to successful implementation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Strategy Optimization Category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different categories of strategy optimization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benefits of this specific category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successful strategy optimization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Global impact of this category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significance of quantitative opportunities in security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takeaways from the presentation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Call to action for further exploration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Acknowledgment and gratitude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2023-10-17T10:28:49Z</dcterms:created>
  <dcterms:modified xsi:type="dcterms:W3CDTF">2023-10-17T10:28:49Z</dcterms:modified>
</cp:coreProperties>
</file>