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Perkembangan Remaja dalam Masa Pubertas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Mengenal Masa Remaja: Emosi, Identitas, Fisik, dan Kognisi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Pengenalan Masa Remaja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adalah peralihan dari masa anak-anak ke masa dewasa.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Dibagi menjadi remaja awal (usia 13-16 tahun) dan remaja akhir (usia 17-18 tahun).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Masa remaja merupakan periode peralihan menuju kedewasaan.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memiliki sifat-sifat campuran antara kekanak-kanakan dan dewasa.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Perkembangan Emosi Remaja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mengalami ketegangan emosi yang khas, juga disebut sebagai badai dan topan emosi.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Emosi remaja seringkali tidak menentu, tidak stabil, dan mudah meledak-ledak.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Gejala emosi remaja antara lain cepat marah, suka menyendiri, gelisah, cemas, nerves.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Faktor-faktor seperti perubahan hormon, kurang kalsium, keluarga yang tidak harmonis, dapat mempengaruhi gejala emosi remaja.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Mencari Identitas Diri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Proses mencari identitas adalah salah satu perkembangan penting pada masa remaja.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berusaha menunjukkan siapa diri mereka dan peranannya dalam kehidupan bermasyarakat.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Gaul dan interaksi sosial dengan teman sebaya semakin luas dan kompleks.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Keberhasilan dalam pergaulan mempengaruhi rasa percaya diri, ditolak dalam kelompok merupakan hukuman berat bagi remaja.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Perkembangan Fisik Remaja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Masa remaja ditandai dengan perubahan fisik yang pesat.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Perubahan fisik juga mempengaruhi perilaku, sikap, emosi, dan minat remaja.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cenderung lebih dekat dengan teman sebaya daripada keluarga.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diharapkan dapat memenuhi tanggung jawab sebagai orang dewasa, namun sering mengalami kegagalan dan konflik.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Perkembangan Kognisi Remaja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sudah memiliki kemampuan introspeksi dan berpikir kritis tentang diri sendiri.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Mereka mampu berpikir logis dalam mengambil keputusan penting.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Ciri berpikir remaja biasanya idealis, egosentris, dan konformitas. 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Kemampuan berpikir mereka menjadi semakin realistis seiring dengan pengalaman.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Kesimpulan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Masa remaja adalah periode penting yang melibatkan perkembangan emosi, identitas, fisik, dan kognisi.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Remaja mengalami tantangan dalam peralihan dari anak-anak ke dewasa.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Pemahaman tentang perkembangan ini membantu remaja dan orang tua dalam menghadapi masalah dan mencapai keseimbangan.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Terima kasih telah mengikuti presentasi ini!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2023-10-19T04:19:39Z</dcterms:created>
  <dcterms:modified xsi:type="dcterms:W3CDTF">2023-10-19T04:19:39Z</dcterms:modified>
</cp:coreProperties>
</file>