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Collaboration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Creativity and Innovation Together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drives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Harnessing the collective knowledge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Breaking down silos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diverse perspectives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Inclusion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diversity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Fostering inclusivity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problem-solving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Driving innovation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Strong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Establishing trust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open dialogue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Fostering mutual respect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conflicts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constructive feedback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Resilience and adaptability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common ground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Driving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Creative problem-solving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new ideas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Iterative improvement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experimentation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Achieving greatness together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Unleashing untapped potential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lasting impact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2023-10-16T14:46:23Z</dcterms:created>
  <dcterms:modified xsi:type="dcterms:W3CDTF">2023-10-16T14:46:23Z</dcterms:modified>
</cp:coreProperties>
</file>