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Mind-Boggling Quantum Mechanics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Double Slit Experiment and the Dual Nature of Light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Quantum mechanics is a mind-blowing theory in physics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Cats can be simultaneously alive and dead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Outcome of experiments depends on observation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these explanations have been abandoned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Double Slit Experiment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simplest experiment to understand quantum mechanics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Shine light on two slits and observe the pattern on a screen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Interference of light waves creates bright and dark lines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 behavior can be observed with water waves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Particle Nature of Light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Light is also composed of particles known as photons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Particles go through one slit or the other, not both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Expected outcome: two patches on the screen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Actual outcome: interference pattern like waves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Detecting Photons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up a detector around the slits reveals particle behavior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Pattern on the screen resembles particle-like distribution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Interpretations: waves when unobserved, particles when observed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Scientific community has rejected consciousness influence on quantum mechanics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Single Photon Behavior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Experimental setup with low-intensity light source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Sending individual photons through the double slits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photon detected at a single spot on the screen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Interference pattern emerges with multiple photon experiments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Interpretations and Future Directions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interpretations exist to explain this quantum behavior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consensus yet: shut up and calculate, pilot wave theory, many worlds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Plausible options for interpretation of quantum mechanics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jury is still out as to which interpretation is correct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Quantum mechanics reveals the dual nature of light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Experimental evidence supports both wave and particle behavior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field of quantum mechanics is complex and open to interpretation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double slit experiment is just one mind-bending phenomenon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2023-10-17T22:46:13Z</dcterms:created>
  <dcterms:modified xsi:type="dcterms:W3CDTF">2023-10-17T22:46:13Z</dcterms:modified>
</cp:coreProperties>
</file>