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notesMasterIdLst>
    <p:notesMasterId r:id="rId8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presProps" Target="presProps.xml"/><Relationship Id="rId10" Type="http://schemas.openxmlformats.org/officeDocument/2006/relationships/viewProps" Target="viewProps.xml"/><Relationship Id="rId11" Type="http://schemas.openxmlformats.org/officeDocument/2006/relationships/theme" Target="theme/theme1.xml"/><Relationship Id="rId1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Ending the Cat Population Crisis in Brooklyn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Building a High-Volume, Affordable Space Clinic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Rescuing Kittens in Brooklyn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Rescued a family of kittens from under a porch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Finding them forever homes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Preventing new litters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Keeping cats off the street and out of shelters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The Current Challenge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Tens of thousands of cats still fighting to survive outdoors in NYC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Shelters remain full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Lack of affordable access to vet care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50% of pet owners unable to afford a basic visit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Introducing Flat Bush Cats Space Clinic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Building a high-volume, affordable clinic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Serving the community and rescue volunteers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Providing thousands of Spin surgeries each year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Keeping families together and reducing population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The Goal: $1.5 Million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Raising $1.5 million in the next few months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Covering the costs of the clinic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Already receiving tremendous support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Need additional help to make it happen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The Solution: Your Help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Everyone can contribute to solving the crisis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Direct approach through donations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Focus on creating affordable vet care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Ending the cat population crisis once and for all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2023-10-16T22:00:40Z</dcterms:created>
  <dcterms:modified xsi:type="dcterms:W3CDTF">2023-10-16T22:00:40Z</dcterms:modified>
</cp:coreProperties>
</file>