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Logic of Binary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Melodies in Ones and Zeros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Binary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Music represents melodies using only ones and zeros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equation 'Music plus b plus c bar = 0' forms the basis of Binary Music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Organically beta value zero c is crucial in Binary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Logical expression 's plus zero plus one complement' is essential for composing in Binary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 Terms and Pos Expression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Max terms are used to describe the logical expressions in Binary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equation 'a plus b plus c to a bar plus b bar plus c bar' is a common max term in Binary Music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pos expression like 'a plus b bar plus c bar' can also be used to compose in Binary Music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Canonical Music in Binary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Canonical Music refers to the simplified form of melodies in Binary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equation 'a plus b bar plus c bar' represents a canonical form in Binary Music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value of this equation is zero in Binary Music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Converting Binary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Converting Binary Music involves transforming melodies into a different representation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Converting the equation 'a plus b bar plus c bar' in Binary Music leads to a value of zero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Music can be converted to other musical genres or formats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2023-10-18T02:12:08Z</dcterms:created>
  <dcterms:modified xsi:type="dcterms:W3CDTF">2023-10-18T02:12:08Z</dcterms:modified>
</cp:coreProperties>
</file>