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Stages of Change Model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behavior change through the temporal aspect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Stages of Change model is a unique model of behavior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emphasizes the temporal aspect of change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People are at different stages of change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Approach should vary based on the stage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Goal is to help move towards the stage of maintenance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Maintenance is the hardest stage to stay changed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Pre-contemplation Stage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People in this stage are resistant to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do not want to quit or make any changes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Approach should involve raising consciousness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health education about the dangers of the behavior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Evaluate how behavior affects other people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Relieve underlying causes of the behavior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Contemplation Stage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People in this stage acknowledge the need for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considering making a change but unsure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Approach should involve self-evaluation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barriers and motivating factors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self-reflection and introspection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Minimize underlying barriers to change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Preparation Stage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People in this stage are ready to make a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need help in planning and knowing how to change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Approach should involve social liberation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Tap into social conditions that support change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Help in making a concrete plan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self-efficacy and affirmations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Action Stage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People in this stage are actively making the desired change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engaged in the behavior or have stopped the negative behavior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Approach should involve social support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encouragement and reinforcement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an environment conducive to the behavior change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counter conditioning and reinforcement management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Maintenance Stage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Staying changed is the challenge in this stage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 is required to maintain the behavior change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Approach should involve environmental control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Manage stimuli that may trigger relapse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Reinforce positive behaviors and experiences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 barriers to long-term maintenance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Stages of Change model is not linear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Relapse is part of the process, not a failure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from failures and reassess approach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Help individuals overcome barriers and build self-efficacy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goal is to keep the upward spiral of change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2023-10-17T11:08:23Z</dcterms:created>
  <dcterms:modified xsi:type="dcterms:W3CDTF">2023-10-17T11:08:23Z</dcterms:modified>
</cp:coreProperties>
</file>