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Beautiful Composition in Photography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the Art of Composition in Photography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Composition is essential in photography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Organizing objects and space for pleasing results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Four rules for creating beautiful compositions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Pay attention to these rules before taking a photo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Rule 1: Understand the Purpose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Composition helps to arrange objects in the frame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Organize the visual space for pleasing results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target audience and their preferences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Photographs should be created with the audience in mind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Rule 2: Convey the Idea and Story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Composition helps in conveying the idea and story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Place the main subject and secondary objects strategically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perspective, depth, and storytelling elements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 element in the frame should contribute to the overall concept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Rule 3: Evoke Emotions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Composition helps in capturing attention and evoking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your photos stand out and engage viewers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composition techniques to make photos likable and shareable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various composition rules to create compelling images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Rule 4: Eliminate Unnecessary Elements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Remove anything that distracts from the intended narrative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irrelevant objects and people in the background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that every element in the frame contributes to the story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clean and focused composition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2023-10-17T13:39:08Z</dcterms:created>
  <dcterms:modified xsi:type="dcterms:W3CDTF">2023-10-17T13:39:08Z</dcterms:modified>
</cp:coreProperties>
</file>