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Colonialism and Urban Change in India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British Rule on Indian Cities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my Youtube channel!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focuses on the major chapter of colonialism and urban change in India.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explore the key themes and important highlights of this chapter.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British rule on Indian cities will be discussed.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Chapter: Colonialism and Urban 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Colonialism and urban change is an important chapter in understanding the development of Indian cities.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themes of this chapter revolve around the changes in lifestyle and the impact on cities.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main focus of this chapter is the introduction to colonialism and its impact on urban areas.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chapter also highlights the transformation of Indian cities and the change in fortunes of these cities.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British Capital Cities in India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Bombay became the British capital and a major center for business and industry.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Delhi has been the capital of several empires throughout history.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Shahjahanabad in Delhi was a seventeenth-century city with a large area and significant features.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After 1857, Delhi became the capital of British India, leading to further development and transformation.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Transformation of Delhi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Delhi went through significant changes before and after the 1857 revolt for independence.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British recaptured Delhi in 1857 and made it the imperial capital.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After the partition, Delhi witnessed a transformation with different camps and shelters for the displaced.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new capital, New Delhi, introduced improvements in infrastructure, population management, and municipal services.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New Delhi and Delhi Improvement Trust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Delhi was planned as the new capital of India after the partition.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brought changes in population, drainage systems, and maintenance.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Delhi Improvement Trust was established in 1936 to enhance the city's infrastructure.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Housing plans were introduced, focusing on providing different economic backgrounds.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colonialism on Indian cities has been significant.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transformation of cities like Bombay and Delhi shaped their growth and development.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Delhi's role as the capital post-partition brought further changes and improvements.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history of urban change in India reflects the complex and evolving nature of cities.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2023-10-17T08:56:23Z</dcterms:created>
  <dcterms:modified xsi:type="dcterms:W3CDTF">2023-10-17T08:56:23Z</dcterms:modified>
</cp:coreProperties>
</file>