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Quest for Oil: Uncovering the Black Gold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Methods and Challenges of Oil Exploration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Oil, often referred to as black gold and the lifeblood of civilization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a wide range of products from film to gasoline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Oil exploration is essential to meet the demands of modern society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how is oil actually found?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Azerbaijan: The Birthplace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1848, industrial oil extraction began in Azerbaijan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Azerbaijan boasts 9 different climate zones within its small territory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Ancient traces of oil extraction date back to the 5th century 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Oil naturally seeps to the surface in some areas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Formation and Migration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exact process of oil formation is still not fully understood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Oil accumulates in porous sandstones or fractured limestone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Underground geological processes can lead to oil migration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Pressure differences cause oil to move towards the surface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Seismic Surveys: Unveiling the Subsurface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Seismic surveys are similar to ultrasound scans in medicine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sensors are used to detect and analyze underground reflections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from seismic profiles help create detailed subsurface images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Structural traps can indicate potential oil reservoirs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Field Work in Azerbaijan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Field work in Azerbaijan involves complex logistics and extreme temperatures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Geo-geophysical parties set out to search for potential oil reservoirs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Precise profiling and GPS navigation aid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Seismic vibrators create powerful underground pulses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Quest for Oil: A Geological Puzzle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Unraveling the geological composition beneath the Earth's surface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stratigraphy and geological history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rock layers, fault lines, and folds for potential oil reservoirs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data from seismic profiles to find the perfect location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2023-10-18T01:35:39Z</dcterms:created>
  <dcterms:modified xsi:type="dcterms:W3CDTF">2023-10-18T01:35:39Z</dcterms:modified>
</cp:coreProperties>
</file>