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notesMasterIdLst>
    <p:notesMasterId r:id="rId12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Battle of Warcraft: A Clash of Champions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an Epic Match in World of Warcraft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battle showcased the skill and unique strategies of both players.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Undead player demonstrated the effectiveness of their marine-themed gameplay and strong defensive tactics.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Alliance player showcased diverse army composition and the importance of hero leveling.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Overall, it was an exciting match that exemplified the depth and complexity of World of Warcraft.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my channel!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Today, we will be watching an exciting match in World of Warcraft.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Featuring interesting players and their unique strategies.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Let's dive into the action!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Player Analysis: Frog from Singapore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player, known as Frog, hails from Singapore.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 has a marine or aquatic theme in his gameplay, often switching between a fish and a frog persona.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Frog is currently playing as an Undead on the Catapult map.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He is a highly skilled player with a significant rating.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Strategy Analysis: Undead vs Alliance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Undead faction, particularly the Lich, is a popular and powerful choice against the Alliance.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Undead player strategizes by building a Barracks first, followed by an Altar.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grants an advantage in terms of infantry units, as the Hero Tavern allows immediate recruitment.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Undead's central position on the map also allows for various scouting options.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Heroes and Units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Undead player chooses the Alchemist as their first hero.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Alchemist is a versatile and underrated hero, particularly in the starting phase of the game.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Interestingly, the Alchemist starts at the center of the map, making it easier to engage the enemy.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Undead player does not deviate from their plan, prioritizing early unit production.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Battle Engagement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Undead player engages in battles, utilizing the Alchemist's abilities.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Alchemist quickly eliminates enemy units, while benefiting from the Ritual Dagger's healing properties.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Meanwhile, the Undead continues to recruit additional units and expand their base with a Gold Mine.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battle consists of various infantry units, providing different tactical options.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Base Defense and Expansion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Undead player focuses on defending their base with multiple towers and Necropolises.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also acquire additional Crypts to produce more Skeleton Warriors.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strategy includes the purchase of defensive artifacts, such as Rings of Protection.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Although the Undead player faces challenges, their base remains intact.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Griffons and Aerial Assault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Alliance player diversifies their army by incorporating Gryphons into the battle.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Their plan involves using Gryphons and Grifon Riders to engage the Undead player.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Additionally, the Alliance player does not opt for a second hero, aiming to quickly level up the Alchemist.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However, the engagement does not go as planned due to the Undead's defenses.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Final Showdown and Continuous Defense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Undead player continues to defend their base, successfully selling enemy units using the Alchemist's ultimate ability.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This provides a significant gold advantage, enabling the Undead player to sustain their defense.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Despite a strong effort from the Alliance, the Undead player manages to hold their ground and repel attacks.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usage of a secret base and continuous unit production play a crucial role.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2023-10-18T01:18:31Z</dcterms:created>
  <dcterms:modified xsi:type="dcterms:W3CDTF">2023-10-18T01:18:31Z</dcterms:modified>
</cp:coreProperties>
</file>