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Your Leadership Potential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Steps to Improve your Collaboration and Communication Skills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Believing you're already good enough can hinder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Failures provide opportunities for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success is not always obvious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Behavior is learned based on consequences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consequences reinforce suboptimal approaches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1: Stop Waiting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waiting for a big change to happen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 the perspective that you can take 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building skills incrementally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Overnight success is unrealistic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is achieved step by step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2: Commit to Improve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limit improvement to weak areas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Recognize room for growth in strong areas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skills used most frequently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Imagine the impact of 10% improvement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skills relevant to your work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Self-perceived competence can hinder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failures and invisible lack of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action and build skills incrementally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Commit to improvement in all areas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is a journey, not an overnight achievement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2023-10-16T19:25:10Z</dcterms:created>
  <dcterms:modified xsi:type="dcterms:W3CDTF">2023-10-16T19:25:10Z</dcterms:modified>
</cp:coreProperties>
</file>