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Norilsk: Building a Sustainable Arctic City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Unique Challenges and Innovations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Norilsk: A city born in the extreme Arctic region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 of the largest Arctic cities and industrial centers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Known for its mining and metallurgical industry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Unique challenges and opportunities for sustainable development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Norilsk's Industrial Legacy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Norilsk owes its existence to rich metal deposits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Flourished as a mining and metallurgical center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Two-dimensional growth: Above and below ground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Indispensable link to mining and metallurgical industries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Architectural Solutions for Extreme Conditions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Urban planning to mitigate harsh polar conditions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Designing residential quarters to protect against snowdrifts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Preserving spacious boulevards and public spaces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Incorporating architectural practices from St. Petersburg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Livable Environment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Attention to social infrastructure and public amenities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comfortable living conditions in a challenging environment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Health and safety of residents at the center of focus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well-being and opportunities for all age groups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Towards a Sustainable Future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Economic development tied to urban rejuvenation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Systematic urban renewal and demographic policies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health, safety, and job creation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Transforming Arctic territories into tourism hotspots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2023-10-17T20:57:32Z</dcterms:created>
  <dcterms:modified xsi:type="dcterms:W3CDTF">2023-10-17T20:57:32Z</dcterms:modified>
</cp:coreProperties>
</file>