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Cuban Missile Crisis: The Battle for Nuclear Supremacy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Dangerous Showdown Between Superpowers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Kennedy's Last Hope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Kennedy turns to his brother Bobby for help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Negotiates a deal that meets the demands of X com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Offer includes removal of Jupiter missiles in Turkey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Bobby delivers the message to the Soviet ambassador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 Diplomatic Solution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Khrushchev accepts Kennedy's deal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Soviet forces ordered to dismantle missiles in Cuba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US blockade formally ended on November 20, 1962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Cuban Missile Crisis comes to an end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Aftermath and Lessons Learned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Castro angered by deal and doubts Soviet commitment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US military critical of the resolution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Hotline established for better communication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Steps taken to avoid similar crises in the future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Cuban Missile Crisis was the closest the world has come to nuclear apocalypse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Escalating arms race led to Soviet missiles in Cuba aimed at US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120,000 soldiers gathered in Florida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3,000 American nuclear weapons locked onto Soviet targets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battle for nuclear superiority just 90 miles from US coast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Background: Cold War Tensions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United States had a significant lead in the arms race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Installed Jupiter nuclear missiles in Italy and Turkey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American advantage allowed upper hand in cold war confrontations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Soviet leader Nikita K relied on threats and bluff for control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Cuba's Communist Victory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Cuban communist revolutionary Fidel Castro gained power in 1959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Surprising victory for US officials as Cuba was popular among Americans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American-owned banks, casinos, and plantations nationalized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Castro turned to Soviet Union for help and protection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Bay of Pigs Invasion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 April 1961, the US launched the Bay of Pigs invasion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CIA-trained Cuban exiles invaded to oppose Castro and eliminate communism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Invasion turned into a disaster with little support from the Cuban people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Kennedy refused air support to hide American involvement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Khrushchev's Missile Deployment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Soviet leader Khrushchev decided to deploy nuclear missiles to Cuba in 1962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Complete secrecy was insisted upon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Plan involved announcing a defense agreement with Castro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Troops were crammed beneath cargo ships and submarines for transportation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Discovery of Missiles by US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 October 1962, CIA presented Kennedy with evidence of missile sites in Cuba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Medium-range ballistic missiles capable of striking US cities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Threatened millions of civilian casualties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X com group of advisors established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Kennedy's Response: Naval Blockade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Kennedy had two options: naval blockade or air strikes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Naval blockade chosen to avoid provoking war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Implemented on October 22, 1962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Kennedy's televised announcement rallied public support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Critical Moments: Black Saturday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October 27, 1962 - Black Saturday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Castro urges Khrushchev to consider a nuclear first strike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Khrushchev proposes a deal to Kennedy to end the crisis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American spy plane shot down, tensions escalate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2023-10-17T09:11:19Z</dcterms:created>
  <dcterms:modified xsi:type="dcterms:W3CDTF">2023-10-17T09:11:19Z</dcterms:modified>
</cp:coreProperties>
</file>