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Speech on Entertainment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Unveiling the Secrets of Speech-Friendly Content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Speech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Speech is a powerful tool that can captivate and engage audiences.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brings a sense of immersion and connection to entertainment experiences.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Speech-friendly content can leave a lasting impact on viewers.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Harnessing the power of speech can elevate entertainment to new heights.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Sky Entertainment Takes Flight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Sky Entertainment is revolutionizing the entertainment industry.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Their innovative approach combines cutting-edge technology with captivating storytelling.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prioritize speech-friendly content to create immersive experiences.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Sky Entertainment is redefining the future of entertainment.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Art of Command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Mastering the art of command is crucial for captivating speeches.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Commands create a sense of authority and engagement.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commands leave a lasting impression on the audience.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Speech-friendly content should harness the power of command.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American Sky Takes Off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American Sky is making waves in the entertainment industry.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Their unique blend of American culture and captivating storytelling resonates with audiences.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Speech-friendly content is at the core of their success.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American Sky is redefining the entertainment landscape.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Future of Speech in Entertainment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Speech will continue to shape the future of entertainment.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Advancements in technology will enable even more immersive experiences.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Speech-friendly content will play a pivotal role in captivating audiences.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future of entertainment is speech-driven.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2023-10-16T15:03:50Z</dcterms:created>
  <dcterms:modified xsi:type="dcterms:W3CDTF">2023-10-16T15:03:50Z</dcterms:modified>
</cp:coreProperties>
</file>