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Underwater World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Unveiling the Secrets of Marine Life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the Ocean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ocean covers more than 70% of the Earth's surface.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is home to a diverse range of fascinating marine species.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ocean allows us to discover new insights into its vast ecosystem.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ocean plays a crucial role in maintaining the planet's balance.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Unusual Marine Creatures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Starfish, also known as sea stars, are fascinating creatures with multiple arms.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Jellyfish, despite their delicate appearance, possess unique survival mechanisms.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Various fish species inhabit the ocean and exhibit diverse behaviors.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slide highlights a few of the many extraordinary marine creatures.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Wonders of Coral Reefs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Coral reefs are vibrant underwater ecosystems formed by coral polyps.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harbor a multitude of marine species and provide vital habitats.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Coral reefs are currently facing numerous threats, including climate change and pollution.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Efforts to conserve and protect coral reefs are essential for their future survival.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Impact of Copper Electronic Waste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Copper electronic waste poses environmental hazards when not properly managed.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Improper disposal of electronic waste can lead to soil and water contamination.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Recycling copper from electronic waste helps reduce resource depletion.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Awareness and responsible disposal are crucial in mitigating the negative impact of copper electronic waste.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2023-10-17T02:48:08Z</dcterms:created>
  <dcterms:modified xsi:type="dcterms:W3CDTF">2023-10-17T02:48:08Z</dcterms:modified>
</cp:coreProperties>
</file>