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from a Poverty mindset to a Mindset of Success and Prosperity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to overcome limiting beliefs and achieve abundance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easy to achieve success if you practice these strategies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work for someone else's dreams, work for your own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Steve Jobs learned the most important lesson before founding Apple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your mindset can lead to abundance and prosperity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Beliefs of Poverty Mindset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minds believe it's impossible to please others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Offering knowledge to them is met with excuses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investments are seen as not worth the effort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Trying new things is met with resistance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Beliefs of Abundance Mindset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Abundant minds believe they can achieve what others have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see opportunities in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Sharing and celebrating others'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new business models for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get what you focus 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Waiting for the perfect moment limits progress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Beware of self-sabotage and limiting beliefs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proactive and take responsibility for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 One Will Do It for You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wait for someone to rescue you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depends on your own efforts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proactive and seize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rely on external factors for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Mindset of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personal growth and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open to learning and trying new things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keep moving forward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Believe in your ability to achieve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 your mindset for abundance and prosperity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 the strategies discussed to achieve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personal experiences and seek personal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control of your own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2023-10-17T19:45:30Z</dcterms:created>
  <dcterms:modified xsi:type="dcterms:W3CDTF">2023-10-17T19:45:30Z</dcterms:modified>
</cp:coreProperties>
</file>