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Cool Hips: Unveiling the Trendy Dance Moves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 the Art of Hip Dance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Hip Dance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Hip dance is a dynamic and expressive form of movement.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originated in urban communities as a form of self-expression.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Incorporates various styles such as popping, locking, and breaking.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Designed to showcase fluidity, rhythm, and creativity.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Popping: The Foundation of Hip Dance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Popping is a distinct technique within hip dance.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Involves contracting and releasing muscles to create a popping effect.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Requires precise control and isolation of body parts.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Popularized by styles like waving, ticking, and robot.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Locking: Adding Funk and Groove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Locking is a lively and energetic style within hip dance.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Characterized by sudden pauses or 'locks' in movement.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Incorporates elements of funk, soul, and rhythm.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Popularized by pioneers like Don Campbell and Tony Go-Go.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Breaking: The Power Moves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is an acrobatic style within hip dance.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Incorporates floor-based moves like toprocks, downrocks, and freezes.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Involves impressive power moves like windmills and headspins.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Birthed from street battles and improvisation in the 1970s.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Hip Dance: Expression of Urban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Hip dance serves as a representation of urban culture.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Originated in marginalized communities as a form of creative expression.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Reflects the struggles, aspirations, and identity of urban youth.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Continues to evolve and shape popular culture today.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2023-10-16T14:28:21Z</dcterms:created>
  <dcterms:modified xsi:type="dcterms:W3CDTF">2023-10-16T14:28:21Z</dcterms:modified>
</cp:coreProperties>
</file>