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Evaluating and Making Judgments: Establishing Objectivity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Importance of Criteria in the Evaluation Process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importance of criteria in evaluation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the role of objectivity in making judgments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apply these principles in their own evaluations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class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Dr. John Ray V. Concignato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learning objective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objectivity in evaluation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Judgment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meaning of judgment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meanings and contexts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judgment in the legal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concept of criteria in evaluation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Establishing Objectivity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Subjectivity vs. objectivity in evaluation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criteria in establishing objectivity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using criteria in evaluation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criteria in evaluating different types of works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a Picture or Painting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specific features of a picture or painting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Interpreting the artist's inspiration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the message portrayed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positive points and suggestions for improvement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a Song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and analyzing song lyrics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different renditions and performances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Assessing similarities and differences in expressing emotions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 vocal quality, intonation, and diction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a Poem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and examining a poem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significant characteristics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measurement of a mother's heart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Relating the poem to personal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a Speech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and analyzing a speech by Nelson Mandela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major problems addressed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importance of poverty in relation to freedom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possible steps to overcome poverty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Miss Universe Q&amp;A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and contrasting the answers of Miss Venezuela, South Africa, and the Philippines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relevance and effectiveness of their answers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 their use of content, word choice, and tone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2023-10-17T14:09:18Z</dcterms:created>
  <dcterms:modified xsi:type="dcterms:W3CDTF">2023-10-17T14:09:18Z</dcterms:modified>
</cp:coreProperties>
</file>