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Active Urban Mobility on Health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Promoting a Healthier and Sustainable Lifestyle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our webinar on Active Urban Mobility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Society of Cardiology aims to promote cardiovascular health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discuss the importance of active mobility in combating non-communicable diseases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speakers are experts in the field of urban mobility and health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Sedentary Lifestyle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Sedentary lifestyle contributes to various health problems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stress levels and sedentary behavior are linked to cardiovascular diseases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Chronic traffic congestion leads to increased stress and negative health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Inactivity and car-centric cities limit physical activity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Active Urban Mobility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transportation options like walking and cycling improve health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physical activity reduces the risk of cardiovascular diseases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Walking and cycling contribute to a sustainable and healthy urban environment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active mobility can lead to better quality of life for individuals and communities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Statistics on Physical Activity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levels of physical activity in the population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Majority of Brazilians do not meet recommended physical activity guidelines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Promotion of active transportation can increase overall physical activity levels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Statistics show the correlation between active transportation and improved health outcomes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Active Transportation Options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Walking and cycling as sustainable and active transportation options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infrastructure planning is crucial for promoting active transportation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examples of cities prioritizing active transportation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active and public transportation can further improve health outcomes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Health Organizations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 organizations play a significant role in promoting active urban mobility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Partnerships between health professionals and urban planners can lead to effective policies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Education and awareness campaigns are essential to encourage active transportation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Advocacy for infrastructure improvements to support active mobility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urban mobility is a key factor in promoting healthier lifestyles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health organizations and urban planners is essential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Investment in infrastructure and education is crucial for fostering active transportation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work together to create a healthier and sustainable urban environment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2023-10-17T21:09:03Z</dcterms:created>
  <dcterms:modified xsi:type="dcterms:W3CDTF">2023-10-17T21:09:03Z</dcterms:modified>
</cp:coreProperties>
</file>