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notesMasterIdLst>
    <p:notesMasterId r:id="rId10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Impact of Active Urban Mobility on Health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Promoting a Healthier and Sustainable Lifestyle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Welcome to our webinar on Active Urban Mobility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Society of Cardiology aims to promote cardiovascular health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We will discuss the importance of active mobility in combating non-communicable diseases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Our speakers are experts in the field of urban mobility and health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Impact of Sedentary Lifestyle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Sedentary lifestyle contributes to various health problems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 stress levels and sedentary behavior are linked to cardiovascular diseases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Chronic traffic congestion leads to increased stress and negative health outcomes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Inactivity and car-centric cities limit physical activity opportunities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Benefits of Active Urban Mobility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Active transportation options like walking and cycling improve health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Regular physical activity reduces the risk of cardiovascular diseases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Walking and cycling contribute to a sustainable and healthy urban environment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Promoting active mobility can lead to better quality of life for individuals and communities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Statistics on Physical Activity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Low levels of physical activity in the population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Majority of Brazilians do not meet recommended physical activity guidelines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Promotion of active transportation can increase overall physical activity levels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Statistics show the correlation between active transportation and improved health outcomes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Active Transportation Options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Walking and cycling as sustainable and active transportation options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Effective infrastructure planning is crucial for promoting active transportation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Successful examples of cities prioritizing active transportation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Combining active and public transportation can further improve health outcomes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Role of Health Organizations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Health organizations play a significant role in promoting active urban mobility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Partnerships between health professionals and urban planners can lead to effective policies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Education and awareness campaigns are essential to encourage active transportation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Advocacy for infrastructure improvements to support active mobility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Active urban mobility is a key factor in promoting healthier lifestyles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Collaboration between health organizations and urban planners is essential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Investment in infrastructure and education is crucial for fostering active transportation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Let's work together to create a healthier and sustainable urban environment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2023-10-17T21:09:03Z</dcterms:created>
  <dcterms:modified xsi:type="dcterms:W3CDTF">2023-10-17T21:09:03Z</dcterms:modified>
</cp:coreProperties>
</file>