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286000" y="2057400"/>
            <a:ext cx="45720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5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5000" dirty="0"/>
          </a:p>
        </p:txBody>
      </p:sp>
      <p:sp>
        <p:nvSpPr>
          <p:cNvPr id="3" name="Text 1"/>
          <p:cNvSpPr/>
          <p:nvPr/>
        </p:nvSpPr>
        <p:spPr>
          <a:xfrm>
            <a:off x="1828800" y="2828925"/>
            <a:ext cx="54864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 hope you found this presentation insightful and inspiring.</a:t>
            </a:r>
            <a:endParaRPr lang="en-US" sz="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2024-11-06T09:58:59Z</dcterms:created>
  <dcterms:modified xsi:type="dcterms:W3CDTF">2024-11-06T09:58:59Z</dcterms:modified>
</cp:coreProperties>
</file>