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notesMasterIdLst>
    <p:notesMasterId r:id="rId3"/>
  </p:notesMasterIdLst>
  <p:sldSz cx="9144000" cy="5143500"/>
  <p:notesSz cx="5143500" cy="9144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notesMaster" Target="notesMasters/notesMaster1.xml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image" Target="../media/Slide-1-image-1.png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2286000" y="2057400"/>
            <a:ext cx="4572000" cy="27432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5000" b="1" dirty="0">
                <a:solidFill>
                  <a:srgbClr val="000000"/>
                </a:solidFill>
                <a:latin typeface="Grandstander" pitchFamily="34" charset="0"/>
                <a:ea typeface="Grandstander" pitchFamily="34" charset="-122"/>
                <a:cs typeface="Grandstander" pitchFamily="34" charset="-120"/>
              </a:rPr>
              <a:t>Thank You</a:t>
            </a:r>
            <a:endParaRPr lang="en-US" sz="5000" dirty="0"/>
          </a:p>
        </p:txBody>
      </p:sp>
      <p:sp>
        <p:nvSpPr>
          <p:cNvPr id="3" name="Text 1"/>
          <p:cNvSpPr/>
          <p:nvPr/>
        </p:nvSpPr>
        <p:spPr>
          <a:xfrm>
            <a:off x="1828800" y="2828925"/>
            <a:ext cx="5486400" cy="27432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500" dirty="0">
                <a:solidFill>
                  <a:srgbClr val="80808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Feeling gratitude and not expressing it is like wrapping a present and not giving it.</a:t>
            </a:r>
            <a:endParaRPr lang="en-US" sz="15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Slide 1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2024-11-06T09:59:17Z</dcterms:created>
  <dcterms:modified xsi:type="dcterms:W3CDTF">2024-11-06T09:59:17Z</dcterms:modified>
</cp:coreProperties>
</file>