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05740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000000"/>
                </a:solidFill>
                <a:latin typeface="Great Vibes" pitchFamily="34" charset="0"/>
                <a:ea typeface="Great Vibes" pitchFamily="34" charset="-122"/>
                <a:cs typeface="Great Vibes" pitchFamily="34" charset="-120"/>
              </a:rPr>
              <a:t>Thank You</a:t>
            </a:r>
            <a:endParaRPr lang="en-US" sz="5000" dirty="0"/>
          </a:p>
        </p:txBody>
      </p:sp>
      <p:sp>
        <p:nvSpPr>
          <p:cNvPr id="3" name="Text 1"/>
          <p:cNvSpPr/>
          <p:nvPr/>
        </p:nvSpPr>
        <p:spPr>
          <a:xfrm>
            <a:off x="1828800" y="2828925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80808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Feeling gratitude and not expressing it is like wrapping a present and not giving it.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2024-11-06T09:59:27Z</dcterms:created>
  <dcterms:modified xsi:type="dcterms:W3CDTF">2024-11-06T09:59:27Z</dcterms:modified>
</cp:coreProperties>
</file>