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286000" y="2314575"/>
            <a:ext cx="45720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6000" b="1" dirty="0">
                <a:solidFill>
                  <a:srgbClr val="434343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Thanks!</a:t>
            </a:r>
            <a:endParaRPr 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2024-11-06T09:59:49Z</dcterms:created>
  <dcterms:modified xsi:type="dcterms:W3CDTF">2024-11-06T09:59:49Z</dcterms:modified>
</cp:coreProperties>
</file>